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76" r:id="rId2"/>
    <p:sldId id="303" r:id="rId3"/>
    <p:sldId id="277" r:id="rId4"/>
    <p:sldId id="257" r:id="rId5"/>
    <p:sldId id="258" r:id="rId6"/>
    <p:sldId id="256" r:id="rId7"/>
    <p:sldId id="278" r:id="rId8"/>
    <p:sldId id="282" r:id="rId9"/>
    <p:sldId id="286" r:id="rId10"/>
    <p:sldId id="261" r:id="rId11"/>
    <p:sldId id="296" r:id="rId12"/>
    <p:sldId id="283" r:id="rId13"/>
    <p:sldId id="284" r:id="rId14"/>
    <p:sldId id="285" r:id="rId15"/>
    <p:sldId id="287" r:id="rId16"/>
    <p:sldId id="288" r:id="rId17"/>
    <p:sldId id="291" r:id="rId18"/>
    <p:sldId id="289" r:id="rId19"/>
    <p:sldId id="259" r:id="rId20"/>
    <p:sldId id="263" r:id="rId21"/>
    <p:sldId id="290" r:id="rId22"/>
    <p:sldId id="280" r:id="rId23"/>
    <p:sldId id="293" r:id="rId24"/>
    <p:sldId id="294" r:id="rId25"/>
    <p:sldId id="295" r:id="rId26"/>
    <p:sldId id="292" r:id="rId27"/>
    <p:sldId id="297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304" r:id="rId37"/>
    <p:sldId id="281" r:id="rId38"/>
    <p:sldId id="300" r:id="rId39"/>
    <p:sldId id="299" r:id="rId40"/>
    <p:sldId id="302" r:id="rId41"/>
    <p:sldId id="301" r:id="rId42"/>
    <p:sldId id="298" r:id="rId43"/>
    <p:sldId id="315" r:id="rId44"/>
    <p:sldId id="321" r:id="rId45"/>
    <p:sldId id="320" r:id="rId46"/>
    <p:sldId id="318" r:id="rId47"/>
    <p:sldId id="319" r:id="rId48"/>
    <p:sldId id="317" r:id="rId49"/>
    <p:sldId id="305" r:id="rId50"/>
    <p:sldId id="306" r:id="rId51"/>
    <p:sldId id="310" r:id="rId52"/>
    <p:sldId id="311" r:id="rId53"/>
    <p:sldId id="312" r:id="rId54"/>
    <p:sldId id="313" r:id="rId55"/>
    <p:sldId id="314" r:id="rId56"/>
    <p:sldId id="274" r:id="rId57"/>
    <p:sldId id="275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A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20"/>
    <p:restoredTop sz="94712"/>
  </p:normalViewPr>
  <p:slideViewPr>
    <p:cSldViewPr snapToGrid="0" snapToObjects="1">
      <p:cViewPr>
        <p:scale>
          <a:sx n="87" d="100"/>
          <a:sy n="87" d="100"/>
        </p:scale>
        <p:origin x="112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0.png>
</file>

<file path=ppt/media/image11.png>
</file>

<file path=ppt/media/image12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78AAC-4FCB-0F4B-ABCD-C2F9FE6517A0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2D433F-E700-D148-9DA7-D262E6526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159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3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94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77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6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1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0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81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3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78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F3F4F-2CC8-724A-B69A-42C0ED0C9ABB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D6600-872A-C04B-9A51-CCE70D66C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00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91222" y="6225436"/>
            <a:ext cx="4083485" cy="350728"/>
          </a:xfrm>
          <a:prstGeom prst="rect">
            <a:avLst/>
          </a:prstGeom>
          <a:solidFill>
            <a:srgbClr val="22A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4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8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4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8422710" y="307001"/>
            <a:ext cx="3116893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41867" y="304800"/>
            <a:ext cx="7653866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14817" y="1866378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>
                <a:solidFill>
                  <a:sysClr val="windowText" lastClr="000000"/>
                </a:solidFill>
              </a:rPr>
              <a:t>4</a:t>
            </a:r>
            <a:endParaRPr lang="en-US" altLang="ko-KR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5</a:t>
            </a:r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218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60955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8370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5174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96401" y="1315233"/>
            <a:ext cx="1369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Repository</a:t>
            </a: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3858017" y="2608638"/>
            <a:ext cx="1206674" cy="460239"/>
            <a:chOff x="3858017" y="2608638"/>
            <a:chExt cx="1206674" cy="460239"/>
          </a:xfrm>
        </p:grpSpPr>
        <p:cxnSp>
          <p:nvCxnSpPr>
            <p:cNvPr id="11" name="Straight Arrow Connector 10"/>
            <p:cNvCxnSpPr>
              <a:stCxn id="4" idx="3"/>
              <a:endCxn id="5" idx="1"/>
            </p:cNvCxnSpPr>
            <p:nvPr/>
          </p:nvCxnSpPr>
          <p:spPr>
            <a:xfrm flipV="1">
              <a:off x="3858017" y="3068876"/>
              <a:ext cx="100417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899770" y="2608638"/>
              <a:ext cx="11649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Commit</a:t>
              </a:r>
              <a:endParaRPr lang="en-US" dirty="0"/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2183702" y="425534"/>
            <a:ext cx="5421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My Computer Area</a:t>
            </a:r>
            <a:endParaRPr lang="en-US" sz="4000" dirty="0"/>
          </a:p>
        </p:txBody>
      </p:sp>
      <p:sp>
        <p:nvSpPr>
          <p:cNvPr id="47" name="TextBox 46"/>
          <p:cNvSpPr txBox="1"/>
          <p:nvPr/>
        </p:nvSpPr>
        <p:spPr>
          <a:xfrm>
            <a:off x="9041008" y="457174"/>
            <a:ext cx="188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GitHub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8125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422710" y="307001"/>
            <a:ext cx="3116893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1867" y="304800"/>
            <a:ext cx="7653866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183702" y="425534"/>
            <a:ext cx="5421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My Computer Area</a:t>
            </a:r>
            <a:endParaRPr lang="en-US" sz="4000" dirty="0"/>
          </a:p>
        </p:txBody>
      </p:sp>
      <p:sp>
        <p:nvSpPr>
          <p:cNvPr id="19" name="TextBox 18"/>
          <p:cNvSpPr txBox="1"/>
          <p:nvPr/>
        </p:nvSpPr>
        <p:spPr>
          <a:xfrm>
            <a:off x="9041008" y="457174"/>
            <a:ext cx="188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GitHub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1114817" y="1866378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218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5</a:t>
            </a:r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60955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8370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5174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Stage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899770" y="2608638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7605387" y="2608638"/>
            <a:ext cx="1265129" cy="460237"/>
            <a:chOff x="7605387" y="2608638"/>
            <a:chExt cx="1265129" cy="460237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7605387" y="3068874"/>
              <a:ext cx="100417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7705595" y="2608638"/>
              <a:ext cx="11649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Push</a:t>
              </a:r>
              <a:endParaRPr lang="en-US" dirty="0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5755709" y="5417506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96401" y="1315233"/>
            <a:ext cx="1369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0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422710" y="307001"/>
            <a:ext cx="3116893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1867" y="304800"/>
            <a:ext cx="7653866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183702" y="425534"/>
            <a:ext cx="5421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My Computer Area</a:t>
            </a:r>
            <a:endParaRPr lang="en-US" sz="4000" dirty="0"/>
          </a:p>
        </p:txBody>
      </p:sp>
      <p:sp>
        <p:nvSpPr>
          <p:cNvPr id="19" name="TextBox 18"/>
          <p:cNvSpPr txBox="1"/>
          <p:nvPr/>
        </p:nvSpPr>
        <p:spPr>
          <a:xfrm>
            <a:off x="9041008" y="457174"/>
            <a:ext cx="188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GitHub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1114817" y="1866378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5</a:t>
            </a:r>
            <a:endParaRPr lang="en-US" sz="1050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218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60955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5</a:t>
            </a:r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8370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5174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Stage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296401" y="1315233"/>
            <a:ext cx="1369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422710" y="307001"/>
            <a:ext cx="3116893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1867" y="304800"/>
            <a:ext cx="7653866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183702" y="425534"/>
            <a:ext cx="5421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My Computer Area</a:t>
            </a:r>
            <a:endParaRPr lang="en-US" sz="4000" dirty="0"/>
          </a:p>
        </p:txBody>
      </p:sp>
      <p:sp>
        <p:nvSpPr>
          <p:cNvPr id="19" name="TextBox 18"/>
          <p:cNvSpPr txBox="1"/>
          <p:nvPr/>
        </p:nvSpPr>
        <p:spPr>
          <a:xfrm>
            <a:off x="9041008" y="457174"/>
            <a:ext cx="188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GitHub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1114817" y="1866378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5</a:t>
            </a:r>
            <a:endParaRPr lang="en-US" sz="1050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218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60955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5</a:t>
            </a:r>
          </a:p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작업 </a:t>
            </a:r>
            <a:r>
              <a:rPr lang="en-US" altLang="ko-KR" dirty="0" smtClean="0">
                <a:solidFill>
                  <a:srgbClr val="FF0000"/>
                </a:solidFill>
              </a:rPr>
              <a:t>6</a:t>
            </a:r>
            <a:endParaRPr lang="en-US" dirty="0" smtClean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8370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5174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Stage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296401" y="1315233"/>
            <a:ext cx="1369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Repository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2387600" y="4271374"/>
            <a:ext cx="7603067" cy="1384360"/>
            <a:chOff x="2387600" y="4271374"/>
            <a:chExt cx="7603067" cy="1384360"/>
          </a:xfrm>
        </p:grpSpPr>
        <p:grpSp>
          <p:nvGrpSpPr>
            <p:cNvPr id="13" name="Group 12"/>
            <p:cNvGrpSpPr/>
            <p:nvPr/>
          </p:nvGrpSpPr>
          <p:grpSpPr>
            <a:xfrm>
              <a:off x="2387600" y="4271374"/>
              <a:ext cx="7603067" cy="1011826"/>
              <a:chOff x="2387600" y="4271374"/>
              <a:chExt cx="7603067" cy="1011826"/>
            </a:xfrm>
          </p:grpSpPr>
          <p:cxnSp>
            <p:nvCxnSpPr>
              <p:cNvPr id="3" name="Straight Connector 2"/>
              <p:cNvCxnSpPr/>
              <p:nvPr/>
            </p:nvCxnSpPr>
            <p:spPr>
              <a:xfrm>
                <a:off x="9990667" y="4271374"/>
                <a:ext cx="0" cy="10118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 flipH="1">
                <a:off x="2387600" y="5283200"/>
                <a:ext cx="760306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/>
              <p:nvPr/>
            </p:nvCxnSpPr>
            <p:spPr>
              <a:xfrm flipV="1">
                <a:off x="2387600" y="4271374"/>
                <a:ext cx="0" cy="10118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5606672" y="5286402"/>
              <a:ext cx="11649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Pull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0777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8422710" y="307001"/>
            <a:ext cx="3116893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41867" y="304800"/>
            <a:ext cx="7653866" cy="57234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183702" y="425534"/>
            <a:ext cx="5421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My Computer Area</a:t>
            </a:r>
            <a:endParaRPr lang="en-US" sz="4000" dirty="0"/>
          </a:p>
        </p:txBody>
      </p:sp>
      <p:sp>
        <p:nvSpPr>
          <p:cNvPr id="19" name="TextBox 18"/>
          <p:cNvSpPr txBox="1"/>
          <p:nvPr/>
        </p:nvSpPr>
        <p:spPr>
          <a:xfrm>
            <a:off x="9041008" y="457174"/>
            <a:ext cx="1880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GitHub</a:t>
            </a:r>
            <a:endParaRPr lang="en-US" sz="4000" dirty="0"/>
          </a:p>
        </p:txBody>
      </p:sp>
      <p:sp>
        <p:nvSpPr>
          <p:cNvPr id="4" name="Rectangle 3"/>
          <p:cNvSpPr/>
          <p:nvPr/>
        </p:nvSpPr>
        <p:spPr>
          <a:xfrm>
            <a:off x="1114817" y="1866378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sz="1050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sz="1050" dirty="0" smtClean="0">
                <a:solidFill>
                  <a:sysClr val="windowText" lastClr="000000"/>
                </a:solidFill>
              </a:rPr>
              <a:t>5</a:t>
            </a:r>
          </a:p>
          <a:p>
            <a:pPr algn="ctr"/>
            <a:r>
              <a:rPr lang="ko-KR" altLang="en-US" sz="3600" dirty="0" smtClean="0">
                <a:solidFill>
                  <a:srgbClr val="FF0000"/>
                </a:solidFill>
              </a:rPr>
              <a:t>작업 </a:t>
            </a:r>
            <a:r>
              <a:rPr lang="en-US" altLang="ko-KR" sz="3600" dirty="0" smtClean="0">
                <a:solidFill>
                  <a:srgbClr val="FF0000"/>
                </a:solidFill>
              </a:rPr>
              <a:t>6</a:t>
            </a:r>
            <a:endParaRPr lang="en-US" sz="3600" dirty="0" smtClean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218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609557" y="1866377"/>
            <a:ext cx="2743200" cy="2404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2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3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4</a:t>
            </a:r>
          </a:p>
          <a:p>
            <a:pPr algn="ctr"/>
            <a:r>
              <a:rPr lang="ko-KR" altLang="en-US" dirty="0" smtClean="0">
                <a:solidFill>
                  <a:sysClr val="windowText" lastClr="000000"/>
                </a:solidFill>
              </a:rPr>
              <a:t>작업 </a:t>
            </a:r>
            <a:r>
              <a:rPr lang="en-US" altLang="ko-KR" dirty="0" smtClean="0">
                <a:solidFill>
                  <a:sysClr val="windowText" lastClr="000000"/>
                </a:solidFill>
              </a:rPr>
              <a:t>5</a:t>
            </a:r>
          </a:p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작업 </a:t>
            </a:r>
            <a:r>
              <a:rPr lang="en-US" altLang="ko-KR" dirty="0" smtClean="0">
                <a:solidFill>
                  <a:srgbClr val="FF0000"/>
                </a:solidFill>
              </a:rPr>
              <a:t>6</a:t>
            </a:r>
            <a:endParaRPr lang="en-US" dirty="0" smtClean="0">
              <a:solidFill>
                <a:srgbClr val="FF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8370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51742" y="1315233"/>
            <a:ext cx="1164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Stage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296401" y="1315233"/>
            <a:ext cx="1369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63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39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700" dirty="0"/>
              <a:t>3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128520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4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70788" y="4352912"/>
            <a:ext cx="568943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소스트리</a:t>
            </a:r>
            <a:r>
              <a:rPr lang="en-US" sz="3200" dirty="0" smtClean="0"/>
              <a:t> </a:t>
            </a:r>
            <a:r>
              <a:rPr lang="ko-KR" altLang="en-US" sz="3200" dirty="0" smtClean="0"/>
              <a:t>란</a:t>
            </a:r>
            <a:r>
              <a:rPr lang="en-US" altLang="ko-KR" sz="3200" dirty="0" smtClean="0"/>
              <a:t>?</a:t>
            </a:r>
          </a:p>
          <a:p>
            <a:r>
              <a:rPr lang="en-US" altLang="ko-KR" dirty="0" err="1" smtClean="0"/>
              <a:t>Git</a:t>
            </a:r>
            <a:r>
              <a:rPr lang="ko-KR" altLang="en-US" dirty="0" smtClean="0"/>
              <a:t>을 좀 더 효율적이고 편하게 관리할 수 있게 해주는 </a:t>
            </a:r>
            <a:endParaRPr lang="en-US" altLang="ko-KR" dirty="0" smtClean="0"/>
          </a:p>
          <a:p>
            <a:r>
              <a:rPr lang="en-US" altLang="ko-KR" dirty="0" smtClean="0"/>
              <a:t>GUI </a:t>
            </a:r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관리 툴</a:t>
            </a:r>
            <a:endParaRPr lang="en-US" altLang="ko-KR" dirty="0" smtClean="0"/>
          </a:p>
        </p:txBody>
      </p:sp>
      <p:grpSp>
        <p:nvGrpSpPr>
          <p:cNvPr id="16" name="Group 15"/>
          <p:cNvGrpSpPr/>
          <p:nvPr/>
        </p:nvGrpSpPr>
        <p:grpSpPr>
          <a:xfrm>
            <a:off x="1770789" y="505706"/>
            <a:ext cx="6783276" cy="1754326"/>
            <a:chOff x="1770789" y="505706"/>
            <a:chExt cx="6783276" cy="1754326"/>
          </a:xfrm>
        </p:grpSpPr>
        <p:sp>
          <p:nvSpPr>
            <p:cNvPr id="6" name="TextBox 5"/>
            <p:cNvSpPr txBox="1"/>
            <p:nvPr/>
          </p:nvSpPr>
          <p:spPr>
            <a:xfrm>
              <a:off x="1770789" y="505706"/>
              <a:ext cx="48971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 smtClean="0"/>
                <a:t>Git</a:t>
              </a:r>
              <a:r>
                <a:rPr lang="en-US" sz="3600" dirty="0" smtClean="0"/>
                <a:t> </a:t>
              </a:r>
              <a:r>
                <a:rPr lang="ko-KR" altLang="en-US" sz="3600" dirty="0" smtClean="0"/>
                <a:t>이란</a:t>
              </a:r>
              <a:r>
                <a:rPr lang="en-US" altLang="ko-KR" sz="3600" dirty="0" smtClean="0"/>
                <a:t>?</a:t>
              </a:r>
            </a:p>
            <a:p>
              <a:r>
                <a:rPr lang="en-US" altLang="ko-KR" dirty="0" smtClean="0"/>
                <a:t/>
              </a:r>
              <a:br>
                <a:rPr lang="en-US" altLang="ko-KR" dirty="0" smtClean="0"/>
              </a:br>
              <a:r>
                <a:rPr lang="ko-KR" altLang="en-US" dirty="0" smtClean="0"/>
                <a:t>로컬에서 하나의 작업 디렉토리를 잡고</a:t>
              </a:r>
              <a:r>
                <a:rPr lang="en-US" altLang="ko-KR" dirty="0" smtClean="0"/>
                <a:t/>
              </a:r>
              <a:br>
                <a:rPr lang="en-US" altLang="ko-KR" dirty="0" smtClean="0"/>
              </a:br>
              <a:r>
                <a:rPr lang="ko-KR" altLang="en-US" dirty="0" smtClean="0"/>
                <a:t>여기서 파일이 변했을 때 이 변화를 체크하고 관리해주는 프로그램</a:t>
              </a:r>
              <a:endParaRPr lang="en-US" altLang="ko-KR" dirty="0" smtClean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713407" y="678426"/>
              <a:ext cx="840658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>
                  <a:solidFill>
                    <a:schemeClr val="tx1"/>
                  </a:solidFill>
                </a:rPr>
                <a:t>Git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770789" y="2260032"/>
            <a:ext cx="9305250" cy="2092880"/>
            <a:chOff x="1770789" y="2260032"/>
            <a:chExt cx="9305250" cy="2092880"/>
          </a:xfrm>
        </p:grpSpPr>
        <p:sp>
          <p:nvSpPr>
            <p:cNvPr id="7" name="TextBox 6"/>
            <p:cNvSpPr txBox="1"/>
            <p:nvPr/>
          </p:nvSpPr>
          <p:spPr>
            <a:xfrm>
              <a:off x="1770789" y="2429309"/>
              <a:ext cx="48971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 smtClean="0"/>
                <a:t>Github</a:t>
              </a:r>
              <a:r>
                <a:rPr lang="en-US" sz="3200" dirty="0" smtClean="0"/>
                <a:t> </a:t>
              </a:r>
              <a:r>
                <a:rPr lang="ko-KR" altLang="en-US" sz="3200" dirty="0" smtClean="0"/>
                <a:t>이란</a:t>
              </a:r>
              <a:r>
                <a:rPr lang="en-US" altLang="ko-KR" sz="3200" dirty="0" smtClean="0"/>
                <a:t>?</a:t>
              </a:r>
            </a:p>
            <a:p>
              <a:r>
                <a:rPr lang="ko-KR" altLang="en-US" dirty="0" smtClean="0"/>
                <a:t>로컬에서 </a:t>
              </a:r>
              <a:r>
                <a:rPr lang="en-US" altLang="ko-KR" dirty="0" err="1" smtClean="0"/>
                <a:t>Git</a:t>
              </a:r>
              <a:r>
                <a:rPr lang="ko-KR" altLang="en-US" dirty="0" smtClean="0"/>
                <a:t>의 작업한 것을</a:t>
              </a:r>
              <a:r>
                <a:rPr lang="en-US" altLang="ko-KR" dirty="0" smtClean="0"/>
                <a:t>,</a:t>
              </a:r>
            </a:p>
            <a:p>
              <a:r>
                <a:rPr lang="ko-KR" altLang="en-US" dirty="0" smtClean="0"/>
                <a:t>원격의 서버의 데이터베이스에 저장하고</a:t>
              </a:r>
              <a:endParaRPr lang="en-US" altLang="ko-KR" dirty="0" smtClean="0"/>
            </a:p>
            <a:p>
              <a:r>
                <a:rPr lang="ko-KR" altLang="en-US" dirty="0" smtClean="0"/>
                <a:t>보기 좋게 사람들과 공유할 수 있게 도와주는 </a:t>
              </a:r>
              <a:endParaRPr lang="en-US" altLang="ko-KR" dirty="0" smtClean="0"/>
            </a:p>
            <a:p>
              <a:r>
                <a:rPr lang="ko-KR" altLang="en-US" dirty="0" smtClean="0"/>
                <a:t>웹 서비스 중 하나</a:t>
              </a:r>
              <a:endParaRPr lang="en-US" altLang="ko-KR" dirty="0" smtClean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7460228" y="2260032"/>
              <a:ext cx="3615811" cy="2092880"/>
              <a:chOff x="7460228" y="2260032"/>
              <a:chExt cx="3615811" cy="209288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7772401" y="2849272"/>
                <a:ext cx="840658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Git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8794956" y="2849272"/>
                <a:ext cx="840658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Git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9807680" y="2849272"/>
                <a:ext cx="840658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mtClean="0">
                    <a:solidFill>
                      <a:schemeClr val="tx1"/>
                    </a:solidFill>
                  </a:rPr>
                  <a:t>Git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7460228" y="2260032"/>
                <a:ext cx="3615811" cy="209288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>
                    <a:solidFill>
                      <a:schemeClr val="tx1"/>
                    </a:solidFill>
                  </a:rPr>
                  <a:t>Github</a:t>
                </a:r>
                <a:endParaRPr lang="en-US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endParaRPr lang="en-US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endParaRPr lang="en-US" dirty="0" smtClean="0">
                  <a:solidFill>
                    <a:schemeClr val="tx1"/>
                  </a:solidFill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741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1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8"/>
          <a:stretch/>
        </p:blipFill>
        <p:spPr>
          <a:xfrm>
            <a:off x="838113" y="1362269"/>
            <a:ext cx="10651934" cy="2108718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978429" y="3209732"/>
            <a:ext cx="4291742" cy="1633428"/>
            <a:chOff x="1978429" y="3209732"/>
            <a:chExt cx="4291742" cy="1633428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2817845" y="3209732"/>
              <a:ext cx="0" cy="8024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978429" y="4012163"/>
              <a:ext cx="429174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/>
                <a:t>Branch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622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 smtClean="0"/>
              <a:t>4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191629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377478" y="2602650"/>
            <a:ext cx="5465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/>
              <a:t>실습타임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4663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77478" y="2602650"/>
            <a:ext cx="5465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What?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8249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89772" y="881427"/>
            <a:ext cx="944609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4400" dirty="0" smtClean="0"/>
              <a:t>Repository Fork</a:t>
            </a:r>
          </a:p>
          <a:p>
            <a:pPr marL="742950" indent="-742950">
              <a:buAutoNum type="arabicPeriod"/>
            </a:pPr>
            <a:r>
              <a:rPr lang="en-US" sz="4400" dirty="0" smtClean="0"/>
              <a:t>Clone</a:t>
            </a:r>
          </a:p>
          <a:p>
            <a:pPr marL="742950" indent="-742950">
              <a:buAutoNum type="arabicPeriod"/>
            </a:pPr>
            <a:r>
              <a:rPr lang="en-US" altLang="ko-KR" sz="4400" dirty="0" smtClean="0"/>
              <a:t>Make dev</a:t>
            </a:r>
            <a:r>
              <a:rPr lang="ko-KR" altLang="en-US" sz="4400" dirty="0" smtClean="0"/>
              <a:t> </a:t>
            </a:r>
            <a:r>
              <a:rPr lang="en-US" sz="4400" dirty="0" smtClean="0"/>
              <a:t>Branch</a:t>
            </a:r>
            <a:endParaRPr lang="en-US" altLang="ko-KR" sz="4400" dirty="0" smtClean="0"/>
          </a:p>
          <a:p>
            <a:pPr marL="742950" indent="-742950">
              <a:buAutoNum type="arabicPeriod"/>
            </a:pPr>
            <a:r>
              <a:rPr lang="en-US" sz="4400" dirty="0" smtClean="0"/>
              <a:t>Merge to Master</a:t>
            </a:r>
            <a:r>
              <a:rPr lang="ko-KR" altLang="en-US" sz="4400" dirty="0" smtClean="0"/>
              <a:t> </a:t>
            </a:r>
            <a:r>
              <a:rPr lang="en-US" altLang="ko-KR" sz="4400" dirty="0" smtClean="0"/>
              <a:t>Branch</a:t>
            </a:r>
            <a:endParaRPr lang="en-US" sz="4400" dirty="0" smtClean="0"/>
          </a:p>
          <a:p>
            <a:pPr marL="742950" indent="-742950">
              <a:buAutoNum type="arabicPeriod"/>
            </a:pPr>
            <a:r>
              <a:rPr lang="en-US" sz="4400" dirty="0" smtClean="0"/>
              <a:t>Push</a:t>
            </a:r>
          </a:p>
          <a:p>
            <a:pPr marL="742950" indent="-742950">
              <a:buAutoNum type="arabicPeriod"/>
            </a:pPr>
            <a:r>
              <a:rPr lang="ko-KR" altLang="en-US" sz="4400" dirty="0" smtClean="0"/>
              <a:t>앞으로 </a:t>
            </a:r>
            <a:r>
              <a:rPr lang="en-US" altLang="ko-KR" sz="4400" dirty="0" smtClean="0"/>
              <a:t>40</a:t>
            </a:r>
            <a:r>
              <a:rPr lang="ko-KR" altLang="en-US" sz="4400" dirty="0" smtClean="0"/>
              <a:t>분간 시작 </a:t>
            </a:r>
            <a:r>
              <a:rPr lang="en-US" altLang="ko-KR" sz="4400" dirty="0" smtClean="0"/>
              <a:t>!</a:t>
            </a:r>
            <a:endParaRPr lang="en-US" sz="4400" dirty="0" smtClean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2024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88" y="170329"/>
            <a:ext cx="9029700" cy="24787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788" y="2770094"/>
            <a:ext cx="6667500" cy="383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54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44422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10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52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18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0082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6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5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5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77478" y="2602650"/>
            <a:ext cx="5465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Example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5132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0"/>
            <a:ext cx="882956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3" b="55882"/>
          <a:stretch/>
        </p:blipFill>
        <p:spPr>
          <a:xfrm>
            <a:off x="1676400" y="2581835"/>
            <a:ext cx="8829569" cy="497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50508" y="129391"/>
            <a:ext cx="1846132" cy="2689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22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911788" y="1734671"/>
            <a:ext cx="1344706" cy="268941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0"/>
            <a:ext cx="882956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3" b="55882"/>
          <a:stretch/>
        </p:blipFill>
        <p:spPr>
          <a:xfrm>
            <a:off x="1676400" y="2581835"/>
            <a:ext cx="8829569" cy="497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03228" y="1734671"/>
            <a:ext cx="1344706" cy="2689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9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3" b="55882"/>
          <a:stretch/>
        </p:blipFill>
        <p:spPr>
          <a:xfrm>
            <a:off x="1676400" y="2581835"/>
            <a:ext cx="8829569" cy="49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8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3" b="55882"/>
          <a:stretch/>
        </p:blipFill>
        <p:spPr>
          <a:xfrm>
            <a:off x="1676400" y="2581835"/>
            <a:ext cx="8829569" cy="4975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11468" y="2696135"/>
            <a:ext cx="789492" cy="2689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66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60880" y="2239540"/>
            <a:ext cx="49987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smtClean="0"/>
              <a:t>ManHyuk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2010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700" dirty="0" smtClean="0"/>
              <a:t>6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132543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38731" y="2554503"/>
            <a:ext cx="74984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 smtClean="0"/>
              <a:t>Github</a:t>
            </a:r>
            <a:r>
              <a:rPr lang="en-US" sz="8800" dirty="0" smtClean="0"/>
              <a:t> Page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02386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여러분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967740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드디어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33314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900" dirty="0" smtClean="0"/>
              <a:t>보충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41803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세미나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51464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끝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61628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3900" dirty="0" smtClean="0"/>
              <a:t>으로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7027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4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역대급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87008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900" dirty="0" smtClean="0"/>
              <a:t>보충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62250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세미나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64436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솝트의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20465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64" y="1329982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 smtClean="0"/>
              <a:t>역사를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80245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03716" y="1595453"/>
            <a:ext cx="96575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00" dirty="0" smtClean="0"/>
              <a:t>썼습니다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127759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48405" y="4997885"/>
            <a:ext cx="284340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242131" y="6281803"/>
            <a:ext cx="342586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4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64503" y="1315233"/>
            <a:ext cx="965756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900" dirty="0" smtClean="0"/>
              <a:t>(</a:t>
            </a:r>
            <a:r>
              <a:rPr lang="ko-KR" altLang="en-US" sz="23900" dirty="0" smtClean="0"/>
              <a:t> 박 수 </a:t>
            </a:r>
            <a:r>
              <a:rPr lang="en-US" altLang="ko-KR" sz="23900" dirty="0" smtClean="0"/>
              <a:t>)</a:t>
            </a:r>
            <a:endParaRPr lang="en-US" sz="23900" dirty="0"/>
          </a:p>
        </p:txBody>
      </p:sp>
    </p:spTree>
    <p:extLst>
      <p:ext uri="{BB962C8B-B14F-4D97-AF65-F5344CB8AC3E}">
        <p14:creationId xmlns:p14="http://schemas.microsoft.com/office/powerpoint/2010/main" val="67060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22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1402" y="2317315"/>
            <a:ext cx="77035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/>
              <a:t>내가 압축하는거 귀찮으니까</a:t>
            </a:r>
            <a:endParaRPr lang="en-US" altLang="ko-KR" sz="3600" dirty="0" smtClean="0"/>
          </a:p>
          <a:p>
            <a:endParaRPr lang="en-US" sz="3600" dirty="0"/>
          </a:p>
          <a:p>
            <a:r>
              <a:rPr lang="ko-KR" altLang="en-US" sz="3600" dirty="0" smtClean="0"/>
              <a:t>너</a:t>
            </a:r>
            <a:r>
              <a:rPr lang="en-US" altLang="ko-KR" sz="3600" dirty="0" smtClean="0"/>
              <a:t>(= </a:t>
            </a:r>
            <a:r>
              <a:rPr lang="en-US" altLang="ko-KR" sz="3600" dirty="0" err="1" smtClean="0"/>
              <a:t>Git</a:t>
            </a:r>
            <a:r>
              <a:rPr lang="en-US" altLang="ko-KR" sz="3600" dirty="0" smtClean="0"/>
              <a:t>)</a:t>
            </a:r>
            <a:r>
              <a:rPr lang="ko-KR" altLang="en-US" sz="3600" dirty="0" smtClean="0"/>
              <a:t>가 해줘 </a:t>
            </a:r>
            <a:r>
              <a:rPr lang="en-US" altLang="ko-KR" sz="3600" dirty="0" smtClean="0"/>
              <a:t>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19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22937" y="814192"/>
            <a:ext cx="211689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 smtClean="0"/>
              <a:t>2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169844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6800" y="2473658"/>
            <a:ext cx="12141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 smtClean="0"/>
              <a:t>Commit / Push / Pull</a:t>
            </a:r>
            <a:endParaRPr lang="en-US" sz="59500" dirty="0"/>
          </a:p>
        </p:txBody>
      </p:sp>
    </p:spTree>
    <p:extLst>
      <p:ext uri="{BB962C8B-B14F-4D97-AF65-F5344CB8AC3E}">
        <p14:creationId xmlns:p14="http://schemas.microsoft.com/office/powerpoint/2010/main" val="29394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234</Words>
  <Application>Microsoft Macintosh PowerPoint</Application>
  <PresentationFormat>Widescreen</PresentationFormat>
  <Paragraphs>125</Paragraphs>
  <Slides>57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Calibri</vt:lpstr>
      <vt:lpstr>Calibri Light</vt:lpstr>
      <vt:lpstr>맑은 고딕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 Yong Shin</dc:creator>
  <cp:lastModifiedBy>Ki Yong Shin</cp:lastModifiedBy>
  <cp:revision>22</cp:revision>
  <dcterms:created xsi:type="dcterms:W3CDTF">2017-11-10T13:18:53Z</dcterms:created>
  <dcterms:modified xsi:type="dcterms:W3CDTF">2017-11-11T03:04:40Z</dcterms:modified>
</cp:coreProperties>
</file>

<file path=docProps/thumbnail.jpeg>
</file>